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jpeg"/><Relationship Id="rId5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/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2" name="Nível de Corpo Um…"/>
          <p:cNvSpPr txBox="1"/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dersIn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Face BG-01.png" descr="Face BG-01.png"/>
          <p:cNvPicPr>
            <a:picLocks noChangeAspect="1"/>
          </p:cNvPicPr>
          <p:nvPr/>
        </p:nvPicPr>
        <p:blipFill>
          <a:blip r:embed="rId2">
            <a:alphaModFix amt="23098"/>
            <a:extLst/>
          </a:blip>
          <a:stretch>
            <a:fillRect/>
          </a:stretch>
        </p:blipFill>
        <p:spPr>
          <a:xfrm>
            <a:off x="0" y="-6221232"/>
            <a:ext cx="24384002" cy="928005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35"/>
          <p:cNvSpPr/>
          <p:nvPr/>
        </p:nvSpPr>
        <p:spPr>
          <a:xfrm>
            <a:off x="763712" y="969863"/>
            <a:ext cx="4050259" cy="1270003"/>
          </a:xfrm>
          <a:prstGeom prst="rect">
            <a:avLst/>
          </a:prstGeom>
          <a:solidFill>
            <a:srgbClr val="000000"/>
          </a:solidFill>
          <a:ln w="50800">
            <a:solidFill>
              <a:srgbClr val="5B9BD5"/>
            </a:solidFill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01" name="Shape 136"/>
          <p:cNvSpPr txBox="1"/>
          <p:nvPr/>
        </p:nvSpPr>
        <p:spPr>
          <a:xfrm>
            <a:off x="7793404" y="2996863"/>
            <a:ext cx="11798512" cy="1363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778386" indent="-571484">
              <a:buSzPct val="100000"/>
              <a:buAutoNum type="arabicPeriod" startAt="1"/>
              <a:defRPr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marL="778400" indent="-571500">
              <a:buSzPct val="100000"/>
              <a:buFont typeface="Arial"/>
              <a:buChar char="•"/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pic>
        <p:nvPicPr>
          <p:cNvPr id="10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91915" y="12655759"/>
            <a:ext cx="2426128" cy="856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9.jpg" descr="image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18991" y="12819326"/>
            <a:ext cx="5658002" cy="66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m 11" descr="Image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253359" y="12328676"/>
            <a:ext cx="1895205" cy="1606939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1" name="Nível de Corpo Um…"/>
          <p:cNvSpPr txBox="1"/>
          <p:nvPr>
            <p:ph type="body" sz="half" idx="1"/>
          </p:nvPr>
        </p:nvSpPr>
        <p:spPr>
          <a:xfrm>
            <a:off x="3962400" y="3200400"/>
            <a:ext cx="8077200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/>
            </a:lvl1pPr>
            <a:lvl2pPr marL="1123950" indent="-666750">
              <a:spcBef>
                <a:spcPts val="1300"/>
              </a:spcBef>
              <a:defRPr sz="5600"/>
            </a:lvl2pPr>
            <a:lvl3pPr marL="1554478" indent="-640078">
              <a:spcBef>
                <a:spcPts val="1300"/>
              </a:spcBef>
              <a:defRPr sz="5600"/>
            </a:lvl3pPr>
            <a:lvl4pPr marL="2082800" indent="-711200">
              <a:spcBef>
                <a:spcPts val="1300"/>
              </a:spcBef>
              <a:defRPr sz="5600"/>
            </a:lvl4pPr>
            <a:lvl5pPr marL="2540000" indent="-711200">
              <a:spcBef>
                <a:spcPts val="1300"/>
              </a:spcBef>
              <a:defRPr sz="56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o Título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30" name="Nível de Corpo Um…"/>
          <p:cNvSpPr txBox="1"/>
          <p:nvPr>
            <p:ph type="body" sz="quarter" idx="1"/>
          </p:nvPr>
        </p:nvSpPr>
        <p:spPr>
          <a:xfrm>
            <a:off x="3962400" y="3070225"/>
            <a:ext cx="8080376" cy="1279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b="1" sz="4800"/>
            </a:lvl1pPr>
            <a:lvl2pPr marL="0" indent="0">
              <a:spcBef>
                <a:spcPts val="1100"/>
              </a:spcBef>
              <a:buSzTx/>
              <a:buFontTx/>
              <a:buNone/>
              <a:defRPr b="1" sz="4800"/>
            </a:lvl2pPr>
            <a:lvl3pPr marL="0" indent="0">
              <a:spcBef>
                <a:spcPts val="1100"/>
              </a:spcBef>
              <a:buSzTx/>
              <a:buFontTx/>
              <a:buNone/>
              <a:defRPr b="1" sz="4800"/>
            </a:lvl3pPr>
            <a:lvl4pPr marL="0" indent="0">
              <a:spcBef>
                <a:spcPts val="1100"/>
              </a:spcBef>
              <a:buSzTx/>
              <a:buFontTx/>
              <a:buNone/>
              <a:defRPr b="1" sz="4800"/>
            </a:lvl4pPr>
            <a:lvl5pPr marL="0" indent="0">
              <a:spcBef>
                <a:spcPts val="1100"/>
              </a:spcBef>
              <a:buSzTx/>
              <a:buFontTx/>
              <a:buNone/>
              <a:defRPr b="1" sz="4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Shape 49"/>
          <p:cNvSpPr/>
          <p:nvPr>
            <p:ph type="body" sz="quarter" idx="13"/>
          </p:nvPr>
        </p:nvSpPr>
        <p:spPr>
          <a:xfrm>
            <a:off x="12338050" y="3070225"/>
            <a:ext cx="8083550" cy="127952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32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o do Título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40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o do Título"/>
          <p:cNvSpPr txBox="1"/>
          <p:nvPr>
            <p:ph type="title"/>
          </p:nvPr>
        </p:nvSpPr>
        <p:spPr>
          <a:xfrm>
            <a:off x="3962400" y="546100"/>
            <a:ext cx="6016627" cy="2324100"/>
          </a:xfrm>
          <a:prstGeom prst="rect">
            <a:avLst/>
          </a:prstGeom>
        </p:spPr>
        <p:txBody>
          <a:bodyPr anchor="b"/>
          <a:lstStyle>
            <a:lvl1pPr defTabSz="584200">
              <a:lnSpc>
                <a:spcPct val="80000"/>
              </a:lnSpc>
              <a:defRPr cap="all" sz="17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55" name="Nível de Corpo Um…"/>
          <p:cNvSpPr txBox="1"/>
          <p:nvPr>
            <p:ph type="body" sz="half" idx="1"/>
          </p:nvPr>
        </p:nvSpPr>
        <p:spPr>
          <a:xfrm>
            <a:off x="10198100" y="546100"/>
            <a:ext cx="10223500" cy="117062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6" name="Shape 74"/>
          <p:cNvSpPr/>
          <p:nvPr>
            <p:ph type="body" sz="quarter" idx="13"/>
          </p:nvPr>
        </p:nvSpPr>
        <p:spPr>
          <a:xfrm>
            <a:off x="3962400" y="2870200"/>
            <a:ext cx="6016627" cy="93821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o do Título"/>
          <p:cNvSpPr txBox="1"/>
          <p:nvPr>
            <p:ph type="title"/>
          </p:nvPr>
        </p:nvSpPr>
        <p:spPr>
          <a:xfrm>
            <a:off x="6632575" y="9601200"/>
            <a:ext cx="10972802" cy="1133476"/>
          </a:xfrm>
          <a:prstGeom prst="rect">
            <a:avLst/>
          </a:prstGeom>
        </p:spPr>
        <p:txBody>
          <a:bodyPr anchor="b"/>
          <a:lstStyle>
            <a:lvl1pPr defTabSz="584200">
              <a:lnSpc>
                <a:spcPct val="80000"/>
              </a:lnSpc>
              <a:defRPr cap="all" sz="17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Texto do Título</a:t>
            </a:r>
          </a:p>
        </p:txBody>
      </p:sp>
      <p:sp>
        <p:nvSpPr>
          <p:cNvPr id="65" name="Shape 83"/>
          <p:cNvSpPr/>
          <p:nvPr>
            <p:ph type="pic" sz="half" idx="13"/>
          </p:nvPr>
        </p:nvSpPr>
        <p:spPr>
          <a:xfrm>
            <a:off x="6632575" y="1225550"/>
            <a:ext cx="10972802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Nível de Corpo Um…"/>
          <p:cNvSpPr txBox="1"/>
          <p:nvPr>
            <p:ph type="body" sz="quarter" idx="1"/>
          </p:nvPr>
        </p:nvSpPr>
        <p:spPr>
          <a:xfrm>
            <a:off x="6632575" y="10734675"/>
            <a:ext cx="10972802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0">
              <a:spcBef>
                <a:spcPts val="600"/>
              </a:spcBef>
              <a:buSzTx/>
              <a:buFontTx/>
              <a:buNone/>
              <a:defRPr sz="2800"/>
            </a:lvl2pPr>
            <a:lvl3pPr marL="0" indent="0">
              <a:spcBef>
                <a:spcPts val="600"/>
              </a:spcBef>
              <a:buSzTx/>
              <a:buFontTx/>
              <a:buNone/>
              <a:defRPr sz="2800"/>
            </a:lvl3pPr>
            <a:lvl4pPr marL="0" indent="0">
              <a:spcBef>
                <a:spcPts val="600"/>
              </a:spcBef>
              <a:buSzTx/>
              <a:buFontTx/>
              <a:buNone/>
              <a:defRPr sz="2800"/>
            </a:lvl4pPr>
            <a:lvl5pPr marL="0" indent="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7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o do Título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75" name="Nível de Corpo Um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o do Título"/>
          <p:cNvSpPr txBox="1"/>
          <p:nvPr>
            <p:ph type="title"/>
          </p:nvPr>
        </p:nvSpPr>
        <p:spPr>
          <a:xfrm>
            <a:off x="16306800" y="549276"/>
            <a:ext cx="4114800" cy="1170305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84" name="Nível de Corpo Um…"/>
          <p:cNvSpPr txBox="1"/>
          <p:nvPr>
            <p:ph type="body" idx="1"/>
          </p:nvPr>
        </p:nvSpPr>
        <p:spPr>
          <a:xfrm>
            <a:off x="3962400" y="549276"/>
            <a:ext cx="12039600" cy="11703051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Número do Slide"/>
          <p:cNvSpPr txBox="1"/>
          <p:nvPr>
            <p:ph type="sldNum" sz="quarter" idx="2"/>
          </p:nvPr>
        </p:nvSpPr>
        <p:spPr>
          <a:xfrm>
            <a:off x="19906340" y="12808586"/>
            <a:ext cx="515262" cy="538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wrap="none" lIns="91438" tIns="91438" rIns="91438" bIns="91438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103120" marR="0" indent="-731519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6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2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ace BG-01.png" descr="Face BG-01.png"/>
          <p:cNvPicPr>
            <a:picLocks noChangeAspect="1"/>
          </p:cNvPicPr>
          <p:nvPr/>
        </p:nvPicPr>
        <p:blipFill>
          <a:blip r:embed="rId2">
            <a:extLst/>
          </a:blip>
          <a:srcRect l="2816" t="50182" r="2816" b="1"/>
          <a:stretch>
            <a:fillRect/>
          </a:stretch>
        </p:blipFill>
        <p:spPr>
          <a:xfrm>
            <a:off x="-1" y="-1"/>
            <a:ext cx="24384003" cy="4899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9814" y="5307608"/>
            <a:ext cx="20824373" cy="244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Face BG-01.png" descr="Face BG-01.png"/>
          <p:cNvPicPr>
            <a:picLocks noChangeAspect="1"/>
          </p:cNvPicPr>
          <p:nvPr/>
        </p:nvPicPr>
        <p:blipFill>
          <a:blip r:embed="rId2">
            <a:extLst/>
          </a:blip>
          <a:srcRect l="3503" t="0" r="2128" b="41479"/>
          <a:stretch>
            <a:fillRect/>
          </a:stretch>
        </p:blipFill>
        <p:spPr>
          <a:xfrm>
            <a:off x="-1" y="7961162"/>
            <a:ext cx="24384003" cy="5754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95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96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97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99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Previously…"/>
          <p:cNvSpPr txBox="1"/>
          <p:nvPr>
            <p:ph type="ctrTitle"/>
          </p:nvPr>
        </p:nvSpPr>
        <p:spPr>
          <a:xfrm>
            <a:off x="6375400" y="624205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cap="all" sz="19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Previously…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204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74" y="4382730"/>
            <a:ext cx="4876801" cy="48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20"/>
          <p:cNvSpPr txBox="1"/>
          <p:nvPr/>
        </p:nvSpPr>
        <p:spPr>
          <a:xfrm>
            <a:off x="6407505" y="536387"/>
            <a:ext cx="17423579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Pauta</a:t>
            </a:r>
          </a:p>
        </p:txBody>
      </p:sp>
      <p:pic>
        <p:nvPicPr>
          <p:cNvPr id="206" name="image1.jpg" descr="image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tângulo 1"/>
          <p:cNvSpPr txBox="1"/>
          <p:nvPr/>
        </p:nvSpPr>
        <p:spPr>
          <a:xfrm>
            <a:off x="6407505" y="2893892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Assunto da palestra 1</a:t>
            </a:r>
          </a:p>
        </p:txBody>
      </p:sp>
      <p:sp>
        <p:nvSpPr>
          <p:cNvPr id="208" name="Retângulo 17"/>
          <p:cNvSpPr txBox="1"/>
          <p:nvPr/>
        </p:nvSpPr>
        <p:spPr>
          <a:xfrm>
            <a:off x="6407505" y="4440022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Assunto da palestra 2</a:t>
            </a:r>
          </a:p>
        </p:txBody>
      </p:sp>
      <p:sp>
        <p:nvSpPr>
          <p:cNvPr id="209" name="Retângulo 20"/>
          <p:cNvSpPr txBox="1"/>
          <p:nvPr/>
        </p:nvSpPr>
        <p:spPr>
          <a:xfrm>
            <a:off x="6407505" y="5986150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Assunto da palestra 3</a:t>
            </a:r>
          </a:p>
        </p:txBody>
      </p:sp>
      <p:sp>
        <p:nvSpPr>
          <p:cNvPr id="210" name="Retângulo 21"/>
          <p:cNvSpPr txBox="1"/>
          <p:nvPr/>
        </p:nvSpPr>
        <p:spPr>
          <a:xfrm>
            <a:off x="6407505" y="7532278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Assunto da palestra 4</a:t>
            </a:r>
          </a:p>
        </p:txBody>
      </p:sp>
      <p:sp>
        <p:nvSpPr>
          <p:cNvPr id="211" name="Conector reto 10"/>
          <p:cNvSpPr/>
          <p:nvPr/>
        </p:nvSpPr>
        <p:spPr>
          <a:xfrm flipH="1" flipV="1">
            <a:off x="3331030" y="1829048"/>
            <a:ext cx="20500053" cy="14179"/>
          </a:xfrm>
          <a:prstGeom prst="line">
            <a:avLst/>
          </a:prstGeom>
          <a:ln w="57150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4"/>
      <p:bldP build="whole" bldLvl="1" animBg="1" rev="0" advAuto="0" spid="209" grpId="3"/>
      <p:bldP build="whole" bldLvl="1" animBg="1" rev="0" advAuto="0" spid="207" grpId="1"/>
      <p:bldP build="whole" bldLvl="1" animBg="1" rev="0" advAuto="0" spid="208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215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74" y="4382730"/>
            <a:ext cx="48768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1.jpg" descr="image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etângulo 1"/>
          <p:cNvSpPr txBox="1"/>
          <p:nvPr/>
        </p:nvSpPr>
        <p:spPr>
          <a:xfrm>
            <a:off x="6407505" y="5960686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Vamos assistir uma demonstração!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221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74" y="4382730"/>
            <a:ext cx="4876801" cy="48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120"/>
          <p:cNvSpPr txBox="1"/>
          <p:nvPr/>
        </p:nvSpPr>
        <p:spPr>
          <a:xfrm>
            <a:off x="6407505" y="536387"/>
            <a:ext cx="17423579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Referências</a:t>
            </a:r>
          </a:p>
        </p:txBody>
      </p:sp>
      <p:pic>
        <p:nvPicPr>
          <p:cNvPr id="223" name="image1.jpg" descr="image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tângulo 1"/>
          <p:cNvSpPr txBox="1"/>
          <p:nvPr/>
        </p:nvSpPr>
        <p:spPr>
          <a:xfrm>
            <a:off x="6407505" y="2893892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Referência 1</a:t>
            </a:r>
          </a:p>
        </p:txBody>
      </p:sp>
      <p:sp>
        <p:nvSpPr>
          <p:cNvPr id="225" name="Retângulo 17"/>
          <p:cNvSpPr txBox="1"/>
          <p:nvPr/>
        </p:nvSpPr>
        <p:spPr>
          <a:xfrm>
            <a:off x="6407505" y="4440022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Referência 2</a:t>
            </a:r>
          </a:p>
        </p:txBody>
      </p:sp>
      <p:sp>
        <p:nvSpPr>
          <p:cNvPr id="226" name="Retângulo 20"/>
          <p:cNvSpPr txBox="1"/>
          <p:nvPr/>
        </p:nvSpPr>
        <p:spPr>
          <a:xfrm>
            <a:off x="6407505" y="5986150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Referência 3</a:t>
            </a:r>
          </a:p>
        </p:txBody>
      </p:sp>
      <p:sp>
        <p:nvSpPr>
          <p:cNvPr id="227" name="Retângulo 21"/>
          <p:cNvSpPr txBox="1"/>
          <p:nvPr/>
        </p:nvSpPr>
        <p:spPr>
          <a:xfrm>
            <a:off x="6407505" y="7532278"/>
            <a:ext cx="1742357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857250" indent="-857250" algn="l">
              <a:buSzPct val="100000"/>
              <a:buFont typeface="Arial"/>
              <a:buChar char="•"/>
              <a:defRPr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Referência 4</a:t>
            </a:r>
          </a:p>
        </p:txBody>
      </p:sp>
      <p:sp>
        <p:nvSpPr>
          <p:cNvPr id="228" name="Conector reto 10"/>
          <p:cNvSpPr/>
          <p:nvPr/>
        </p:nvSpPr>
        <p:spPr>
          <a:xfrm flipH="1" flipV="1">
            <a:off x="3331030" y="1829048"/>
            <a:ext cx="20500053" cy="14179"/>
          </a:xfrm>
          <a:prstGeom prst="line">
            <a:avLst/>
          </a:prstGeom>
          <a:ln w="57150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  <p:bldP build="whole" bldLvl="1" animBg="1" rev="0" advAuto="0" spid="225" grpId="2"/>
      <p:bldP build="whole" bldLvl="1" animBg="1" rev="0" advAuto="0" spid="226" grpId="3"/>
      <p:bldP build="whole" bldLvl="1" animBg="1" rev="0" advAuto="0" spid="227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232" name="Shape 131"/>
          <p:cNvSpPr txBox="1"/>
          <p:nvPr/>
        </p:nvSpPr>
        <p:spPr>
          <a:xfrm>
            <a:off x="6407504" y="2160079"/>
            <a:ext cx="17423578" cy="28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206899" algn="l">
              <a:lnSpc>
                <a:spcPts val="7500"/>
              </a:lnSpc>
              <a:defRPr b="1"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Pessoa 01</a:t>
            </a:r>
            <a:endParaRPr sz="3000"/>
          </a:p>
          <a:p>
            <a:pPr indent="206899" algn="l"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Lorem ipsum dolor sit amet, consectetur adipiscing elit. Donec imperdiet molestie massa, et mollis ante. Cras at mattis felis.</a:t>
            </a:r>
            <a:endParaRPr sz="3000"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pic>
        <p:nvPicPr>
          <p:cNvPr id="233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363" y="2160079"/>
            <a:ext cx="2873829" cy="287383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120"/>
          <p:cNvSpPr txBox="1"/>
          <p:nvPr/>
        </p:nvSpPr>
        <p:spPr>
          <a:xfrm>
            <a:off x="6407505" y="536387"/>
            <a:ext cx="17423579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Equipe</a:t>
            </a:r>
          </a:p>
        </p:txBody>
      </p:sp>
      <p:pic>
        <p:nvPicPr>
          <p:cNvPr id="235" name="image1.jpg" descr="image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onector reto 15"/>
          <p:cNvSpPr/>
          <p:nvPr/>
        </p:nvSpPr>
        <p:spPr>
          <a:xfrm flipH="1" flipV="1">
            <a:off x="3331030" y="1829048"/>
            <a:ext cx="20500053" cy="14179"/>
          </a:xfrm>
          <a:prstGeom prst="line">
            <a:avLst/>
          </a:prstGeom>
          <a:ln w="57150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Imagem 17" descr="Imagem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363" y="6143990"/>
            <a:ext cx="2873829" cy="2873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m 20" descr="Imagem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5363" y="10127901"/>
            <a:ext cx="2873829" cy="287383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Conector reto 21"/>
          <p:cNvSpPr/>
          <p:nvPr/>
        </p:nvSpPr>
        <p:spPr>
          <a:xfrm flipH="1" flipV="1">
            <a:off x="6407505" y="5754346"/>
            <a:ext cx="17423579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Shape 131"/>
          <p:cNvSpPr txBox="1"/>
          <p:nvPr/>
        </p:nvSpPr>
        <p:spPr>
          <a:xfrm>
            <a:off x="6407504" y="5801123"/>
            <a:ext cx="17423578" cy="28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206899" algn="l">
              <a:lnSpc>
                <a:spcPts val="7500"/>
              </a:lnSpc>
              <a:defRPr b="1"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Pessoa 02</a:t>
            </a:r>
            <a:endParaRPr sz="3000"/>
          </a:p>
          <a:p>
            <a:pPr indent="206899" algn="l"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Lorem ipsum dolor sit amet, consectetur adipiscing elit. Donec imperdiet molestie massa, et mollis ante. Cras at mattis felis.</a:t>
            </a:r>
            <a:endParaRPr sz="3000"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sp>
        <p:nvSpPr>
          <p:cNvPr id="241" name="Conector reto 23"/>
          <p:cNvSpPr/>
          <p:nvPr/>
        </p:nvSpPr>
        <p:spPr>
          <a:xfrm flipH="1" flipV="1">
            <a:off x="6407505" y="9395390"/>
            <a:ext cx="17423579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Shape 131"/>
          <p:cNvSpPr txBox="1"/>
          <p:nvPr/>
        </p:nvSpPr>
        <p:spPr>
          <a:xfrm>
            <a:off x="6407504" y="9661922"/>
            <a:ext cx="17423578" cy="288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206899" algn="l">
              <a:lnSpc>
                <a:spcPts val="7500"/>
              </a:lnSpc>
              <a:defRPr b="1"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Pessoa 03</a:t>
            </a:r>
            <a:endParaRPr sz="3000"/>
          </a:p>
          <a:p>
            <a:pPr indent="206899" algn="l"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Lorem ipsum dolor sit amet, consectetur adipiscing elit. Donec imperdiet molestie massa, et mollis ante. Cras at mattis felis. </a:t>
            </a:r>
            <a:endParaRPr sz="3000"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246" name="Shape 120"/>
          <p:cNvSpPr txBox="1"/>
          <p:nvPr/>
        </p:nvSpPr>
        <p:spPr>
          <a:xfrm>
            <a:off x="6407505" y="536387"/>
            <a:ext cx="17423579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Agradecimento</a:t>
            </a:r>
          </a:p>
        </p:txBody>
      </p:sp>
      <p:pic>
        <p:nvPicPr>
          <p:cNvPr id="247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Conector reto 15"/>
          <p:cNvSpPr/>
          <p:nvPr/>
        </p:nvSpPr>
        <p:spPr>
          <a:xfrm flipH="1" flipV="1">
            <a:off x="3331030" y="1843227"/>
            <a:ext cx="20500053" cy="1"/>
          </a:xfrm>
          <a:prstGeom prst="line">
            <a:avLst/>
          </a:prstGeom>
          <a:ln w="57150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Conector reto 25"/>
          <p:cNvSpPr/>
          <p:nvPr/>
        </p:nvSpPr>
        <p:spPr>
          <a:xfrm flipH="1" flipV="1">
            <a:off x="8608510" y="7938134"/>
            <a:ext cx="10008072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Face BG-01.png" descr="Face BG-01.png"/>
          <p:cNvPicPr>
            <a:picLocks noChangeAspect="1"/>
          </p:cNvPicPr>
          <p:nvPr/>
        </p:nvPicPr>
        <p:blipFill>
          <a:blip r:embed="rId2">
            <a:extLst/>
          </a:blip>
          <a:srcRect l="2816" t="50182" r="2816" b="1"/>
          <a:stretch>
            <a:fillRect/>
          </a:stretch>
        </p:blipFill>
        <p:spPr>
          <a:xfrm>
            <a:off x="-1" y="-1"/>
            <a:ext cx="24384003" cy="4899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Face BG-01.png" descr="Face BG-01.png"/>
          <p:cNvPicPr>
            <a:picLocks noChangeAspect="1"/>
          </p:cNvPicPr>
          <p:nvPr/>
        </p:nvPicPr>
        <p:blipFill>
          <a:blip r:embed="rId2">
            <a:extLst/>
          </a:blip>
          <a:srcRect l="3503" t="0" r="2128" b="41479"/>
          <a:stretch>
            <a:fillRect/>
          </a:stretch>
        </p:blipFill>
        <p:spPr>
          <a:xfrm>
            <a:off x="-1" y="7961162"/>
            <a:ext cx="24384003" cy="575483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120"/>
          <p:cNvSpPr txBox="1"/>
          <p:nvPr/>
        </p:nvSpPr>
        <p:spPr>
          <a:xfrm>
            <a:off x="1" y="5667323"/>
            <a:ext cx="24384001" cy="1770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>
              <a:defRPr sz="10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Obrigado!</a:t>
            </a:r>
          </a:p>
        </p:txBody>
      </p:sp>
      <p:pic>
        <p:nvPicPr>
          <p:cNvPr id="254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tângulo 16"/>
          <p:cNvSpPr/>
          <p:nvPr/>
        </p:nvSpPr>
        <p:spPr>
          <a:xfrm>
            <a:off x="3331029" y="-36869"/>
            <a:ext cx="21052972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20" name="Imagem 2" descr="Imagem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74" y="4382730"/>
            <a:ext cx="48768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1.jpg" descr="image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0"/>
          <p:cNvSpPr txBox="1"/>
          <p:nvPr/>
        </p:nvSpPr>
        <p:spPr>
          <a:xfrm>
            <a:off x="6291948" y="5928579"/>
            <a:ext cx="17539136" cy="1770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sz="10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Face BG-01.png" descr="Face BG-01.png"/>
          <p:cNvPicPr>
            <a:picLocks noChangeAspect="1"/>
          </p:cNvPicPr>
          <p:nvPr/>
        </p:nvPicPr>
        <p:blipFill>
          <a:blip r:embed="rId2">
            <a:alphaModFix amt="64823"/>
            <a:extLst/>
          </a:blip>
          <a:stretch>
            <a:fillRect/>
          </a:stretch>
        </p:blipFill>
        <p:spPr>
          <a:xfrm rot="5400000">
            <a:off x="-4266459" y="4206811"/>
            <a:ext cx="13775651" cy="524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31"/>
          <p:cNvSpPr txBox="1"/>
          <p:nvPr/>
        </p:nvSpPr>
        <p:spPr>
          <a:xfrm>
            <a:off x="5518505" y="4399138"/>
            <a:ext cx="17423579" cy="725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206899" algn="l">
              <a:lnSpc>
                <a:spcPts val="7500"/>
              </a:lnSpc>
              <a:defRPr b="1"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Titulos:</a:t>
            </a:r>
            <a:endParaRPr sz="3000"/>
          </a:p>
          <a:p>
            <a:pPr marL="892699" indent="-685800" algn="l">
              <a:lnSpc>
                <a:spcPts val="7500"/>
              </a:lnSpc>
              <a:buSzPct val="100000"/>
              <a:buFont typeface="Arial"/>
              <a:buChar char="•"/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Sun Certified JAVA Programmer(2008)</a:t>
            </a:r>
            <a:endParaRPr sz="3000"/>
          </a:p>
          <a:p>
            <a:pPr marL="892699" indent="-685800" algn="l">
              <a:lnSpc>
                <a:spcPts val="7500"/>
              </a:lnSpc>
              <a:buSzPct val="100000"/>
              <a:buFont typeface="Arial"/>
              <a:buChar char="•"/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Oracle Certified Web Component</a:t>
            </a:r>
            <a:endParaRPr sz="3000"/>
          </a:p>
          <a:p>
            <a:pPr marL="892699" indent="-685800" algn="l">
              <a:lnSpc>
                <a:spcPts val="7500"/>
              </a:lnSpc>
              <a:buSzPct val="100000"/>
              <a:buFont typeface="Arial"/>
              <a:buChar char="•"/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E Maratonista de Programação(2008 e 2009)</a:t>
            </a:r>
          </a:p>
          <a:p>
            <a:pPr indent="206899" algn="l">
              <a:lnSpc>
                <a:spcPts val="7500"/>
              </a:lnSpc>
              <a:defRPr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</a:p>
          <a:p>
            <a:pPr indent="206899" algn="l">
              <a:lnSpc>
                <a:spcPts val="7500"/>
              </a:lnSpc>
              <a:defRPr b="1" sz="48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Profissão:</a:t>
            </a:r>
            <a:endParaRPr sz="3000"/>
          </a:p>
          <a:p>
            <a:pPr marL="892699" indent="-685800" algn="l">
              <a:lnSpc>
                <a:spcPts val="7500"/>
              </a:lnSpc>
              <a:buSzPct val="100000"/>
              <a:buFont typeface="Arial"/>
              <a:buChar char="•"/>
              <a:defRPr sz="44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Analista de Inovação - Credilink Informações de Crédito</a:t>
            </a:r>
            <a:endParaRPr sz="2800"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sp>
        <p:nvSpPr>
          <p:cNvPr id="126" name="Shape 120"/>
          <p:cNvSpPr txBox="1"/>
          <p:nvPr/>
        </p:nvSpPr>
        <p:spPr>
          <a:xfrm>
            <a:off x="6407505" y="536386"/>
            <a:ext cx="17423579" cy="356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Leonardo Gloria</a:t>
            </a:r>
            <a:endParaRPr sz="15000"/>
          </a:p>
        </p:txBody>
      </p:sp>
      <p:pic>
        <p:nvPicPr>
          <p:cNvPr id="127" name="image1.jpg" descr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7"/>
          <p:cNvSpPr txBox="1"/>
          <p:nvPr/>
        </p:nvSpPr>
        <p:spPr>
          <a:xfrm>
            <a:off x="5560786" y="12027878"/>
            <a:ext cx="6695721" cy="1376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>
              <a:defRPr sz="4000"/>
            </a:lvl1pPr>
          </a:lstStyle>
          <a:p>
            <a:pPr/>
            <a:r>
              <a:t>https://github.com/leonardogloria</a:t>
            </a:r>
          </a:p>
        </p:txBody>
      </p:sp>
      <p:sp>
        <p:nvSpPr>
          <p:cNvPr id="129" name="Conector reto 6"/>
          <p:cNvSpPr/>
          <p:nvPr/>
        </p:nvSpPr>
        <p:spPr>
          <a:xfrm>
            <a:off x="7692572" y="12373050"/>
            <a:ext cx="1" cy="773422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0" name="Imagem 8" descr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4344" y="12308164"/>
            <a:ext cx="816107" cy="81610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onector reto 24"/>
          <p:cNvSpPr/>
          <p:nvPr/>
        </p:nvSpPr>
        <p:spPr>
          <a:xfrm>
            <a:off x="12431486" y="12373050"/>
            <a:ext cx="1" cy="773422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Shape 127"/>
          <p:cNvSpPr txBox="1"/>
          <p:nvPr/>
        </p:nvSpPr>
        <p:spPr>
          <a:xfrm>
            <a:off x="12527151" y="12373050"/>
            <a:ext cx="6695721" cy="71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sz="3600">
                <a:solidFill>
                  <a:srgbClr val="595959"/>
                </a:solidFill>
              </a:defRPr>
            </a:lvl1pPr>
          </a:lstStyle>
          <a:p>
            <a:pPr/>
            <a:r>
              <a:t>contato@leonardogloria.com.br</a:t>
            </a:r>
          </a:p>
        </p:txBody>
      </p:sp>
      <p:pic>
        <p:nvPicPr>
          <p:cNvPr id="133" name="Imagem 11" descr="Image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50146" y="12312208"/>
            <a:ext cx="895102" cy="89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ector reto 15"/>
          <p:cNvSpPr/>
          <p:nvPr/>
        </p:nvSpPr>
        <p:spPr>
          <a:xfrm flipH="1" flipV="1">
            <a:off x="3331030" y="3998602"/>
            <a:ext cx="20500053" cy="1"/>
          </a:xfrm>
          <a:prstGeom prst="line">
            <a:avLst/>
          </a:prstGeom>
          <a:ln w="57150">
            <a:solidFill>
              <a:srgbClr val="BFBFB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qr-code-6571e6ebfe847aafafda6038a01c45cd.png" descr="qr-code-6571e6ebfe847aafafda6038a01c45c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665263" y="4399138"/>
            <a:ext cx="4127501" cy="4127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kedin"/>
          <p:cNvSpPr txBox="1"/>
          <p:nvPr/>
        </p:nvSpPr>
        <p:spPr>
          <a:xfrm>
            <a:off x="20096508" y="8828312"/>
            <a:ext cx="3265010" cy="1122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spcBef>
                <a:spcPts val="1500"/>
              </a:spcBef>
              <a:defRPr sz="6400">
                <a:solidFill>
                  <a:srgbClr val="888888"/>
                </a:solidFill>
              </a:defRPr>
            </a:lvl1pPr>
          </a:lstStyle>
          <a:p>
            <a:pPr/>
            <a:r>
              <a:t>Linkedin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39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40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41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43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reviously…"/>
          <p:cNvSpPr txBox="1"/>
          <p:nvPr>
            <p:ph type="ctrTitle"/>
          </p:nvPr>
        </p:nvSpPr>
        <p:spPr>
          <a:xfrm>
            <a:off x="6375400" y="624205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cap="all" sz="19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Previously…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47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48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4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51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he world is not the same"/>
          <p:cNvSpPr txBox="1"/>
          <p:nvPr/>
        </p:nvSpPr>
        <p:spPr>
          <a:xfrm>
            <a:off x="-404242" y="2359483"/>
            <a:ext cx="14197913" cy="160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lnSpc>
                <a:spcPct val="80000"/>
              </a:lnSpc>
              <a:defRPr cap="all" sz="13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The world is not the same</a:t>
            </a:r>
          </a:p>
        </p:txBody>
      </p:sp>
      <p:sp>
        <p:nvSpPr>
          <p:cNvPr id="153" name="as it was, Charles."/>
          <p:cNvSpPr txBox="1"/>
          <p:nvPr/>
        </p:nvSpPr>
        <p:spPr>
          <a:xfrm>
            <a:off x="5418348" y="3852358"/>
            <a:ext cx="10791318" cy="175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cap="all" sz="13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as it was, Charles.</a:t>
            </a:r>
          </a:p>
        </p:txBody>
      </p:sp>
      <p:pic>
        <p:nvPicPr>
          <p:cNvPr id="154" name="logan-credit-fox.jpg" descr="logan-credit-fox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1217" y="5587501"/>
            <a:ext cx="12588613" cy="7855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57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58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5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61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NOT"/>
          <p:cNvSpPr txBox="1"/>
          <p:nvPr/>
        </p:nvSpPr>
        <p:spPr>
          <a:xfrm>
            <a:off x="6852243" y="2760731"/>
            <a:ext cx="4043681" cy="340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80000"/>
              </a:lnSpc>
              <a:defRPr cap="all" sz="26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NOT</a:t>
            </a:r>
          </a:p>
        </p:txBody>
      </p:sp>
      <p:sp>
        <p:nvSpPr>
          <p:cNvPr id="163" name="ONLY"/>
          <p:cNvSpPr txBox="1"/>
          <p:nvPr/>
        </p:nvSpPr>
        <p:spPr>
          <a:xfrm>
            <a:off x="12416221" y="2760731"/>
            <a:ext cx="5186173" cy="340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80000"/>
              </a:lnSpc>
              <a:defRPr cap="all" sz="26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ONLY</a:t>
            </a:r>
          </a:p>
        </p:txBody>
      </p:sp>
      <p:sp>
        <p:nvSpPr>
          <p:cNvPr id="164" name="SQL"/>
          <p:cNvSpPr txBox="1"/>
          <p:nvPr/>
        </p:nvSpPr>
        <p:spPr>
          <a:xfrm>
            <a:off x="6985484" y="6045434"/>
            <a:ext cx="10800081" cy="899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80000"/>
              </a:lnSpc>
              <a:defRPr cap="all" sz="70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SQL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2" grpId="1"/>
      <p:bldP build="whole" bldLvl="1" animBg="1" rev="0" advAuto="0" spid="164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67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68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6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71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AP theorem"/>
          <p:cNvSpPr txBox="1"/>
          <p:nvPr/>
        </p:nvSpPr>
        <p:spPr>
          <a:xfrm>
            <a:off x="5287962" y="5182826"/>
            <a:ext cx="13808076" cy="327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cap="all" sz="25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CAP theorem</a:t>
            </a:r>
          </a:p>
        </p:txBody>
      </p:sp>
      <p:sp>
        <p:nvSpPr>
          <p:cNvPr id="173" name="OR Brewer's theorem BY Eric Brewer"/>
          <p:cNvSpPr txBox="1"/>
          <p:nvPr/>
        </p:nvSpPr>
        <p:spPr>
          <a:xfrm>
            <a:off x="1632013" y="8736820"/>
            <a:ext cx="21119974" cy="175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13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OR Brewer's theorem BY Eric Brewer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76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77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78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80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"/>
          <p:cNvSpPr txBox="1"/>
          <p:nvPr/>
        </p:nvSpPr>
        <p:spPr>
          <a:xfrm>
            <a:off x="8473403" y="9160412"/>
            <a:ext cx="889636" cy="2006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cap="all" sz="15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82" name="Triângulo"/>
          <p:cNvSpPr/>
          <p:nvPr/>
        </p:nvSpPr>
        <p:spPr>
          <a:xfrm>
            <a:off x="9955679" y="6013287"/>
            <a:ext cx="2892178" cy="2892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4A5D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80000"/>
              </a:lnSpc>
              <a:defRPr cap="all" sz="150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83" name="A"/>
          <p:cNvSpPr txBox="1"/>
          <p:nvPr/>
        </p:nvSpPr>
        <p:spPr>
          <a:xfrm>
            <a:off x="13390516" y="8881703"/>
            <a:ext cx="889636" cy="200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cap="all" sz="15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4" name="P"/>
          <p:cNvSpPr txBox="1"/>
          <p:nvPr/>
        </p:nvSpPr>
        <p:spPr>
          <a:xfrm>
            <a:off x="11149779" y="3992030"/>
            <a:ext cx="889636" cy="2006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cap="all" sz="15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ângulo 16"/>
          <p:cNvSpPr/>
          <p:nvPr/>
        </p:nvSpPr>
        <p:spPr>
          <a:xfrm>
            <a:off x="0" y="-36869"/>
            <a:ext cx="24384000" cy="1371600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87" name="Retângulo 5"/>
          <p:cNvSpPr/>
          <p:nvPr/>
        </p:nvSpPr>
        <p:spPr>
          <a:xfrm>
            <a:off x="1077684" y="536387"/>
            <a:ext cx="11234060" cy="12926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sp>
        <p:nvSpPr>
          <p:cNvPr id="188" name="Shape 120"/>
          <p:cNvSpPr txBox="1"/>
          <p:nvPr/>
        </p:nvSpPr>
        <p:spPr>
          <a:xfrm>
            <a:off x="1502228" y="536387"/>
            <a:ext cx="22328856" cy="127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l">
              <a:defRPr b="1" sz="72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pPr/>
            <a:r>
              <a:t>NoSql Destilado</a:t>
            </a:r>
          </a:p>
        </p:txBody>
      </p:sp>
      <p:pic>
        <p:nvPicPr>
          <p:cNvPr id="189" name="image1.jpg" descr="imag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6943" y="12820112"/>
            <a:ext cx="4204140" cy="49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tângulo 26"/>
          <p:cNvSpPr/>
          <p:nvPr/>
        </p:nvSpPr>
        <p:spPr>
          <a:xfrm>
            <a:off x="12356411" y="536387"/>
            <a:ext cx="11234060" cy="12926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p:spPr>
        <p:txBody>
          <a:bodyPr lIns="91438" tIns="91438" rIns="91438" bIns="91438" anchor="ctr"/>
          <a:lstStyle/>
          <a:p>
            <a:pPr algn="l">
              <a:defRPr sz="3600"/>
            </a:pPr>
          </a:p>
        </p:txBody>
      </p:sp>
      <p:pic>
        <p:nvPicPr>
          <p:cNvPr id="191" name="Imagem 27" descr="Imagem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22296201" y="355122"/>
            <a:ext cx="1655188" cy="1655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nosql_acid_base.png" descr="nosql_acid_ba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3810" y="3603638"/>
            <a:ext cx="12496380" cy="7914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8" tIns="91438" rIns="91438" bIns="91438" numCol="1" spcCol="38100" rtlCol="0" anchor="ctr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76200" dist="381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8" tIns="91438" rIns="91438" bIns="91438" numCol="1" spcCol="38100" rtlCol="0" anchor="ctr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381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 upright="0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